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</p:sldIdLst>
  <p:sldSz cx="9144000" cy="5143500" type="screen16x9"/>
  <p:notesSz cx="6858000" cy="9144000"/>
  <p:embeddedFontLst>
    <p:embeddedFont>
      <p:font typeface="TAN Tangkiwood" panose="020B0604020202020204" charset="0"/>
      <p:regular r:id="rId14"/>
    </p:embeddedFont>
    <p:embeddedFont>
      <p:font typeface="Calibri (MS)" panose="020B0604020202020204" charset="0"/>
      <p:regular r:id="rId15"/>
    </p:embeddedFont>
    <p:embeddedFont>
      <p:font typeface="IBM Plex Sans Condense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7" d="100"/>
          <a:sy n="107" d="100"/>
        </p:scale>
        <p:origin x="33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svg"/><Relationship Id="rId7" Type="http://schemas.openxmlformats.org/officeDocument/2006/relationships/image" Target="../media/image4.png"/><Relationship Id="rId12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8.sv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9270997" cy="5270497"/>
          </a:xfrm>
          <a:custGeom>
            <a:avLst/>
            <a:gdLst/>
            <a:ahLst/>
            <a:cxnLst/>
            <a:rect l="l" t="t" r="r" b="b"/>
            <a:pathLst>
              <a:path w="9270997" h="5270497">
                <a:moveTo>
                  <a:pt x="0" y="0"/>
                </a:moveTo>
                <a:lnTo>
                  <a:pt x="9270997" y="0"/>
                </a:lnTo>
                <a:lnTo>
                  <a:pt x="927099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144000" cy="5061052"/>
          </a:xfrm>
          <a:custGeom>
            <a:avLst/>
            <a:gdLst/>
            <a:ahLst/>
            <a:cxnLst/>
            <a:rect l="l" t="t" r="r" b="b"/>
            <a:pathLst>
              <a:path w="9144000" h="5061052">
                <a:moveTo>
                  <a:pt x="0" y="0"/>
                </a:moveTo>
                <a:lnTo>
                  <a:pt x="9144000" y="0"/>
                </a:lnTo>
                <a:lnTo>
                  <a:pt x="9144000" y="5061052"/>
                </a:lnTo>
                <a:lnTo>
                  <a:pt x="0" y="5061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2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503" y="484118"/>
            <a:ext cx="3883676" cy="4190419"/>
          </a:xfrm>
          <a:custGeom>
            <a:avLst/>
            <a:gdLst/>
            <a:ahLst/>
            <a:cxnLst/>
            <a:rect l="l" t="t" r="r" b="b"/>
            <a:pathLst>
              <a:path w="3883676" h="4190419">
                <a:moveTo>
                  <a:pt x="0" y="0"/>
                </a:moveTo>
                <a:lnTo>
                  <a:pt x="3883676" y="0"/>
                </a:lnTo>
                <a:lnTo>
                  <a:pt x="3883676" y="4190419"/>
                </a:lnTo>
                <a:lnTo>
                  <a:pt x="0" y="4190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96324" y="1944024"/>
            <a:ext cx="3733495" cy="1090498"/>
          </a:xfrm>
          <a:custGeom>
            <a:avLst/>
            <a:gdLst/>
            <a:ahLst/>
            <a:cxnLst/>
            <a:rect l="l" t="t" r="r" b="b"/>
            <a:pathLst>
              <a:path w="3733495" h="1090498">
                <a:moveTo>
                  <a:pt x="0" y="0"/>
                </a:moveTo>
                <a:lnTo>
                  <a:pt x="3733495" y="0"/>
                </a:lnTo>
                <a:lnTo>
                  <a:pt x="3733495" y="1090498"/>
                </a:lnTo>
                <a:lnTo>
                  <a:pt x="0" y="1090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7690" y="1221819"/>
            <a:ext cx="2715016" cy="2715016"/>
          </a:xfrm>
          <a:custGeom>
            <a:avLst/>
            <a:gdLst/>
            <a:ahLst/>
            <a:cxnLst/>
            <a:rect l="l" t="t" r="r" b="b"/>
            <a:pathLst>
              <a:path w="2715016" h="2715016">
                <a:moveTo>
                  <a:pt x="0" y="0"/>
                </a:moveTo>
                <a:lnTo>
                  <a:pt x="2715015" y="0"/>
                </a:lnTo>
                <a:lnTo>
                  <a:pt x="2715015" y="2715016"/>
                </a:lnTo>
                <a:lnTo>
                  <a:pt x="0" y="27150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82049" y="1898971"/>
            <a:ext cx="2615689" cy="172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6"/>
              </a:lnSpc>
            </a:pPr>
            <a:r>
              <a:rPr lang="en-US" sz="3959">
                <a:solidFill>
                  <a:srgbClr val="000000"/>
                </a:solidFill>
                <a:latin typeface="Calibri (MS)"/>
              </a:rPr>
              <a:t>OUR EVENTS YEAR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95250"/>
            <a:ext cx="8115300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900">
                <a:solidFill>
                  <a:srgbClr val="60223A"/>
                </a:solidFill>
                <a:latin typeface="Horta Bold"/>
              </a:rPr>
              <a:t>VIDYOUTH OLYMPIAD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742429"/>
            <a:ext cx="5372469" cy="4401071"/>
          </a:xfrm>
          <a:custGeom>
            <a:avLst/>
            <a:gdLst/>
            <a:ahLst/>
            <a:cxnLst/>
            <a:rect l="l" t="t" r="r" b="b"/>
            <a:pathLst>
              <a:path w="5372469" h="4401071">
                <a:moveTo>
                  <a:pt x="0" y="0"/>
                </a:moveTo>
                <a:lnTo>
                  <a:pt x="5372469" y="0"/>
                </a:lnTo>
                <a:lnTo>
                  <a:pt x="5372469" y="4401071"/>
                </a:lnTo>
                <a:lnTo>
                  <a:pt x="0" y="4401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22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07673" y="742429"/>
            <a:ext cx="4436327" cy="4401071"/>
          </a:xfrm>
          <a:custGeom>
            <a:avLst/>
            <a:gdLst/>
            <a:ahLst/>
            <a:cxnLst/>
            <a:rect l="l" t="t" r="r" b="b"/>
            <a:pathLst>
              <a:path w="4436327" h="4401071">
                <a:moveTo>
                  <a:pt x="0" y="0"/>
                </a:moveTo>
                <a:lnTo>
                  <a:pt x="4436327" y="0"/>
                </a:lnTo>
                <a:lnTo>
                  <a:pt x="4436327" y="4401071"/>
                </a:lnTo>
                <a:lnTo>
                  <a:pt x="0" y="4401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00" r="-16472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866" y="892810"/>
            <a:ext cx="9357732" cy="4250690"/>
          </a:xfrm>
          <a:custGeom>
            <a:avLst/>
            <a:gdLst/>
            <a:ahLst/>
            <a:cxnLst/>
            <a:rect l="l" t="t" r="r" b="b"/>
            <a:pathLst>
              <a:path w="9357732" h="4250690">
                <a:moveTo>
                  <a:pt x="0" y="0"/>
                </a:moveTo>
                <a:lnTo>
                  <a:pt x="9357732" y="0"/>
                </a:lnTo>
                <a:lnTo>
                  <a:pt x="9357732" y="4250690"/>
                </a:lnTo>
                <a:lnTo>
                  <a:pt x="0" y="425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261" b="-238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4350" y="95250"/>
            <a:ext cx="8115300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900">
                <a:solidFill>
                  <a:srgbClr val="00BF63"/>
                </a:solidFill>
                <a:latin typeface="Horta Bold"/>
              </a:rPr>
              <a:t>VIDYOUTH PAPER PRESENTATIONS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9270997" cy="5270497"/>
          </a:xfrm>
          <a:custGeom>
            <a:avLst/>
            <a:gdLst/>
            <a:ahLst/>
            <a:cxnLst/>
            <a:rect l="l" t="t" r="r" b="b"/>
            <a:pathLst>
              <a:path w="9270997" h="5270497">
                <a:moveTo>
                  <a:pt x="0" y="0"/>
                </a:moveTo>
                <a:lnTo>
                  <a:pt x="9270997" y="0"/>
                </a:lnTo>
                <a:lnTo>
                  <a:pt x="927099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503" y="490461"/>
            <a:ext cx="3877332" cy="4177722"/>
          </a:xfrm>
          <a:custGeom>
            <a:avLst/>
            <a:gdLst/>
            <a:ahLst/>
            <a:cxnLst/>
            <a:rect l="l" t="t" r="r" b="b"/>
            <a:pathLst>
              <a:path w="3877332" h="4177722">
                <a:moveTo>
                  <a:pt x="0" y="0"/>
                </a:moveTo>
                <a:lnTo>
                  <a:pt x="3877332" y="0"/>
                </a:lnTo>
                <a:lnTo>
                  <a:pt x="3877332" y="4177722"/>
                </a:lnTo>
                <a:lnTo>
                  <a:pt x="0" y="417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70581" y="602218"/>
            <a:ext cx="3733486" cy="1090536"/>
          </a:xfrm>
          <a:custGeom>
            <a:avLst/>
            <a:gdLst/>
            <a:ahLst/>
            <a:cxnLst/>
            <a:rect l="l" t="t" r="r" b="b"/>
            <a:pathLst>
              <a:path w="3733486" h="1090536">
                <a:moveTo>
                  <a:pt x="0" y="0"/>
                </a:moveTo>
                <a:lnTo>
                  <a:pt x="3733485" y="0"/>
                </a:lnTo>
                <a:lnTo>
                  <a:pt x="3733485" y="1090536"/>
                </a:lnTo>
                <a:lnTo>
                  <a:pt x="0" y="10905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" y="680428"/>
            <a:ext cx="3628511" cy="3797798"/>
            <a:chOff x="0" y="0"/>
            <a:chExt cx="4838014" cy="50637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38065" cy="5063744"/>
            </a:xfrm>
            <a:custGeom>
              <a:avLst/>
              <a:gdLst/>
              <a:ahLst/>
              <a:cxnLst/>
              <a:rect l="l" t="t" r="r" b="b"/>
              <a:pathLst>
                <a:path w="4838065" h="5063744">
                  <a:moveTo>
                    <a:pt x="2304542" y="0"/>
                  </a:moveTo>
                  <a:cubicBezTo>
                    <a:pt x="1343914" y="635"/>
                    <a:pt x="508381" y="536194"/>
                    <a:pt x="79883" y="1324991"/>
                  </a:cubicBezTo>
                  <a:lnTo>
                    <a:pt x="0" y="1490853"/>
                  </a:lnTo>
                  <a:lnTo>
                    <a:pt x="0" y="3572891"/>
                  </a:lnTo>
                  <a:lnTo>
                    <a:pt x="79883" y="3738753"/>
                  </a:lnTo>
                  <a:cubicBezTo>
                    <a:pt x="508635" y="4528058"/>
                    <a:pt x="1344803" y="5063744"/>
                    <a:pt x="2306193" y="5063744"/>
                  </a:cubicBezTo>
                  <a:cubicBezTo>
                    <a:pt x="3704463" y="5063744"/>
                    <a:pt x="4838065" y="3930142"/>
                    <a:pt x="4838065" y="2531872"/>
                  </a:cubicBezTo>
                  <a:cubicBezTo>
                    <a:pt x="4838065" y="1134110"/>
                    <a:pt x="3705352" y="889"/>
                    <a:pt x="2307844" y="0"/>
                  </a:cubicBezTo>
                  <a:close/>
                </a:path>
              </a:pathLst>
            </a:custGeom>
            <a:blipFill>
              <a:blip r:embed="rId9"/>
              <a:stretch>
                <a:fillRect l="-217" r="-2" b="-4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4504430" y="59979"/>
            <a:ext cx="4674508" cy="4549254"/>
          </a:xfrm>
          <a:custGeom>
            <a:avLst/>
            <a:gdLst/>
            <a:ahLst/>
            <a:cxnLst/>
            <a:rect l="l" t="t" r="r" b="b"/>
            <a:pathLst>
              <a:path w="4674508" h="4549254">
                <a:moveTo>
                  <a:pt x="0" y="0"/>
                </a:moveTo>
                <a:lnTo>
                  <a:pt x="4674508" y="0"/>
                </a:lnTo>
                <a:lnTo>
                  <a:pt x="4674508" y="4549254"/>
                </a:lnTo>
                <a:lnTo>
                  <a:pt x="0" y="4549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46836" y="123482"/>
            <a:ext cx="1968598" cy="1910658"/>
          </a:xfrm>
          <a:custGeom>
            <a:avLst/>
            <a:gdLst/>
            <a:ahLst/>
            <a:cxnLst/>
            <a:rect l="l" t="t" r="r" b="b"/>
            <a:pathLst>
              <a:path w="1968598" h="1910658">
                <a:moveTo>
                  <a:pt x="0" y="0"/>
                </a:moveTo>
                <a:lnTo>
                  <a:pt x="1968599" y="0"/>
                </a:lnTo>
                <a:lnTo>
                  <a:pt x="1968599" y="1910658"/>
                </a:lnTo>
                <a:lnTo>
                  <a:pt x="0" y="1910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9990" t="-43490" r="-109712" b="-1478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56306" y="540020"/>
            <a:ext cx="1994916" cy="62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Calibri (MS)"/>
              </a:rPr>
              <a:t>Reach us at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87919" y="2705452"/>
            <a:ext cx="80010" cy="95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43"/>
              </a:lnSpc>
            </a:pPr>
            <a:r>
              <a:rPr lang="en-US" sz="1800" spc="-14">
                <a:solidFill>
                  <a:srgbClr val="000000"/>
                </a:solidFill>
                <a:latin typeface="IBM Plex Sans Condensed"/>
              </a:rPr>
              <a:t>• • 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67958" y="2659180"/>
            <a:ext cx="2403538" cy="9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500">
                <a:solidFill>
                  <a:srgbClr val="000000"/>
                </a:solidFill>
                <a:latin typeface="Calibri (MS)"/>
              </a:rPr>
              <a:t>IEEE SB GNITS</a:t>
            </a:r>
          </a:p>
          <a:p>
            <a:pPr algn="just">
              <a:lnSpc>
                <a:spcPts val="2544"/>
              </a:lnSpc>
            </a:pPr>
            <a:r>
              <a:rPr lang="en-US" sz="1500">
                <a:solidFill>
                  <a:srgbClr val="000000"/>
                </a:solidFill>
                <a:latin typeface="Calibri (MS)"/>
              </a:rPr>
              <a:t>Email : ieeesbgnits@gmail.com Instagram: @ieee_gnits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86" b="-12586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662" y="0"/>
            <a:ext cx="7250676" cy="5143500"/>
          </a:xfrm>
          <a:custGeom>
            <a:avLst/>
            <a:gdLst/>
            <a:ahLst/>
            <a:cxnLst/>
            <a:rect l="l" t="t" r="r" b="b"/>
            <a:pathLst>
              <a:path w="7250676" h="5143500">
                <a:moveTo>
                  <a:pt x="0" y="0"/>
                </a:moveTo>
                <a:lnTo>
                  <a:pt x="7250676" y="0"/>
                </a:lnTo>
                <a:lnTo>
                  <a:pt x="725067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64" b="-10864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419" b="-16419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195" y="514350"/>
            <a:ext cx="2847867" cy="4026086"/>
          </a:xfrm>
          <a:custGeom>
            <a:avLst/>
            <a:gdLst/>
            <a:ahLst/>
            <a:cxnLst/>
            <a:rect l="l" t="t" r="r" b="b"/>
            <a:pathLst>
              <a:path w="2847867" h="4026086">
                <a:moveTo>
                  <a:pt x="0" y="0"/>
                </a:moveTo>
                <a:lnTo>
                  <a:pt x="2847867" y="0"/>
                </a:lnTo>
                <a:lnTo>
                  <a:pt x="2847867" y="4026086"/>
                </a:lnTo>
                <a:lnTo>
                  <a:pt x="0" y="402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08062" y="514350"/>
            <a:ext cx="2847867" cy="4026086"/>
          </a:xfrm>
          <a:custGeom>
            <a:avLst/>
            <a:gdLst/>
            <a:ahLst/>
            <a:cxnLst/>
            <a:rect l="l" t="t" r="r" b="b"/>
            <a:pathLst>
              <a:path w="2847867" h="4026086">
                <a:moveTo>
                  <a:pt x="0" y="0"/>
                </a:moveTo>
                <a:lnTo>
                  <a:pt x="2847866" y="0"/>
                </a:lnTo>
                <a:lnTo>
                  <a:pt x="2847866" y="4026086"/>
                </a:lnTo>
                <a:lnTo>
                  <a:pt x="0" y="402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55928" y="514350"/>
            <a:ext cx="2847867" cy="4026086"/>
          </a:xfrm>
          <a:custGeom>
            <a:avLst/>
            <a:gdLst/>
            <a:ahLst/>
            <a:cxnLst/>
            <a:rect l="l" t="t" r="r" b="b"/>
            <a:pathLst>
              <a:path w="2847867" h="4026086">
                <a:moveTo>
                  <a:pt x="0" y="0"/>
                </a:moveTo>
                <a:lnTo>
                  <a:pt x="2847867" y="0"/>
                </a:lnTo>
                <a:lnTo>
                  <a:pt x="2847867" y="4026086"/>
                </a:lnTo>
                <a:lnTo>
                  <a:pt x="0" y="4026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35769"/>
            <a:ext cx="6263299" cy="2818484"/>
          </a:xfrm>
          <a:custGeom>
            <a:avLst/>
            <a:gdLst/>
            <a:ahLst/>
            <a:cxnLst/>
            <a:rect l="l" t="t" r="r" b="b"/>
            <a:pathLst>
              <a:path w="6263299" h="2818484">
                <a:moveTo>
                  <a:pt x="0" y="0"/>
                </a:moveTo>
                <a:lnTo>
                  <a:pt x="6263299" y="0"/>
                </a:lnTo>
                <a:lnTo>
                  <a:pt x="6263299" y="2818485"/>
                </a:lnTo>
                <a:lnTo>
                  <a:pt x="0" y="281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12926"/>
            <a:ext cx="6263299" cy="2738386"/>
          </a:xfrm>
          <a:custGeom>
            <a:avLst/>
            <a:gdLst/>
            <a:ahLst/>
            <a:cxnLst/>
            <a:rect l="l" t="t" r="r" b="b"/>
            <a:pathLst>
              <a:path w="6263299" h="2738386">
                <a:moveTo>
                  <a:pt x="0" y="0"/>
                </a:moveTo>
                <a:lnTo>
                  <a:pt x="6263299" y="0"/>
                </a:lnTo>
                <a:lnTo>
                  <a:pt x="6263299" y="2738386"/>
                </a:lnTo>
                <a:lnTo>
                  <a:pt x="0" y="2738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166" b="-373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56970" y="257175"/>
            <a:ext cx="4612446" cy="402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4"/>
              </a:lnSpc>
            </a:pPr>
            <a:r>
              <a:rPr lang="en-US" sz="5496" spc="-109">
                <a:solidFill>
                  <a:srgbClr val="F55D00"/>
                </a:solidFill>
                <a:latin typeface="TAN Tangkiwood"/>
              </a:rPr>
              <a:t>IEEE </a:t>
            </a:r>
          </a:p>
          <a:p>
            <a:pPr algn="ctr">
              <a:lnSpc>
                <a:spcPts val="7694"/>
              </a:lnSpc>
            </a:pPr>
            <a:r>
              <a:rPr lang="en-US" sz="5496" spc="-109">
                <a:solidFill>
                  <a:srgbClr val="F55D00"/>
                </a:solidFill>
                <a:latin typeface="TAN Tangkiwood"/>
              </a:rPr>
              <a:t>Student </a:t>
            </a:r>
          </a:p>
          <a:p>
            <a:pPr algn="ctr">
              <a:lnSpc>
                <a:spcPts val="7694"/>
              </a:lnSpc>
            </a:pPr>
            <a:r>
              <a:rPr lang="en-US" sz="5496" spc="-109">
                <a:solidFill>
                  <a:srgbClr val="F55D00"/>
                </a:solidFill>
                <a:latin typeface="TAN Tangkiwood"/>
              </a:rPr>
              <a:t>branch </a:t>
            </a:r>
          </a:p>
          <a:p>
            <a:pPr algn="ctr">
              <a:lnSpc>
                <a:spcPts val="7694"/>
              </a:lnSpc>
            </a:pPr>
            <a:r>
              <a:rPr lang="en-US" sz="5496" spc="-109">
                <a:solidFill>
                  <a:srgbClr val="F55D00"/>
                </a:solidFill>
                <a:latin typeface="TAN Tangkiwood"/>
              </a:rPr>
              <a:t>GNITS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16464"/>
            <a:ext cx="5570919" cy="4285598"/>
          </a:xfrm>
          <a:custGeom>
            <a:avLst/>
            <a:gdLst/>
            <a:ahLst/>
            <a:cxnLst/>
            <a:rect l="l" t="t" r="r" b="b"/>
            <a:pathLst>
              <a:path w="5570919" h="4285598">
                <a:moveTo>
                  <a:pt x="0" y="0"/>
                </a:moveTo>
                <a:lnTo>
                  <a:pt x="5570919" y="0"/>
                </a:lnTo>
                <a:lnTo>
                  <a:pt x="5570919" y="4285598"/>
                </a:lnTo>
                <a:lnTo>
                  <a:pt x="0" y="428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87" t="-16967" r="-99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70919" y="916464"/>
            <a:ext cx="3573081" cy="4227036"/>
          </a:xfrm>
          <a:custGeom>
            <a:avLst/>
            <a:gdLst/>
            <a:ahLst/>
            <a:cxnLst/>
            <a:rect l="l" t="t" r="r" b="b"/>
            <a:pathLst>
              <a:path w="3573081" h="4227036">
                <a:moveTo>
                  <a:pt x="0" y="0"/>
                </a:moveTo>
                <a:lnTo>
                  <a:pt x="3573081" y="0"/>
                </a:lnTo>
                <a:lnTo>
                  <a:pt x="3573081" y="4227036"/>
                </a:lnTo>
                <a:lnTo>
                  <a:pt x="0" y="4227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692" b="-1874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4350" y="186055"/>
            <a:ext cx="811530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4AAD"/>
                </a:solidFill>
                <a:latin typeface="Horta Bold"/>
              </a:rPr>
              <a:t>VIDYOUTH POSTER PRESENTATIONS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On-screen Show (16:9)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TAN Tangkiwood</vt:lpstr>
      <vt:lpstr>Calibri (MS)</vt:lpstr>
      <vt:lpstr>IBM Plex Sans Condensed</vt:lpstr>
      <vt:lpstr>Horta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ieee_webinar_final (1).pptx (2).pdf</dc:title>
  <dc:creator>Admin</dc:creator>
  <cp:lastModifiedBy>Windows User</cp:lastModifiedBy>
  <cp:revision>3</cp:revision>
  <dcterms:created xsi:type="dcterms:W3CDTF">2006-08-16T00:00:00Z</dcterms:created>
  <dcterms:modified xsi:type="dcterms:W3CDTF">2023-09-12T08:10:35Z</dcterms:modified>
  <dc:identifier>DAFuDM52VUI</dc:identifier>
</cp:coreProperties>
</file>